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1861F-52ED-405B-BB2B-D9DA4907E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694577"/>
            <a:ext cx="10993549" cy="80086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lecture 12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F37FE7-E8A4-40D9-95A6-E5ED9B284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852752"/>
            <a:ext cx="10993546" cy="59032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CRUD Operations in windows forms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515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E0E64-AE97-4830-80F6-E43B83C0F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Working with text files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6E206E6-D22C-400D-89C1-69934658E6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4054" y="2156058"/>
            <a:ext cx="6383891" cy="450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993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0E7334-03BC-4B62-A263-B556BA81E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 application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EE6B4DE-0E80-40A4-B644-73FA267D4D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3807" y="2130891"/>
            <a:ext cx="7344385" cy="446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76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3700C-0CCC-4EC8-90D7-718F467A7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student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15A35EF-401F-4A46-95DF-D6FA682940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4245" y="1979889"/>
            <a:ext cx="3183510" cy="477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43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2A96FF-F983-438C-8669-EFA7E0AB0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actions of buttons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C5CD661-B1A7-4CD0-A7E3-E5E42CF719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079" y="2342538"/>
            <a:ext cx="4108254" cy="237660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DDD0106-C9AB-4D32-A00A-6D2EA58B9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139" y="2342538"/>
            <a:ext cx="7076114" cy="320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04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45B87F-17D9-496D-983E-49B149D3E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actions of buttons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CC5F844-64C2-421B-88F7-BCE0C8B488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3316" y="2063779"/>
            <a:ext cx="5305367" cy="445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54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31246-1226-405A-925B-36CBEA5A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FFC000"/>
                </a:solidFill>
              </a:rPr>
              <a:t>Listview</a:t>
            </a:r>
            <a:r>
              <a:rPr lang="en-US" dirty="0">
                <a:solidFill>
                  <a:srgbClr val="FFC000"/>
                </a:solidFill>
              </a:rPr>
              <a:t> methods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CBE9651-0048-45B9-9DD2-0E9E6F55C4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3861" y="2280370"/>
            <a:ext cx="6924277" cy="3041505"/>
          </a:xfrm>
        </p:spPr>
      </p:pic>
    </p:spTree>
    <p:extLst>
      <p:ext uri="{BB962C8B-B14F-4D97-AF65-F5344CB8AC3E}">
        <p14:creationId xmlns:p14="http://schemas.microsoft.com/office/powerpoint/2010/main" val="2656683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693049-F731-4353-A9DE-CB94241AA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The form’s view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B650977-D3A6-4554-AF2F-F99504C0AD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6300" y="2147669"/>
            <a:ext cx="7279400" cy="436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227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B4741-76A4-413C-B38A-99544D4C7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The form’s view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EE93F49E-83E7-4165-8CA7-E214B6FB50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0105" y="2005056"/>
            <a:ext cx="7411789" cy="4454467"/>
          </a:xfrm>
        </p:spPr>
      </p:pic>
    </p:spTree>
    <p:extLst>
      <p:ext uri="{BB962C8B-B14F-4D97-AF65-F5344CB8AC3E}">
        <p14:creationId xmlns:p14="http://schemas.microsoft.com/office/powerpoint/2010/main" val="2329371054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121</TotalTime>
  <Words>33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Corbel</vt:lpstr>
      <vt:lpstr>Gill Sans MT</vt:lpstr>
      <vt:lpstr>Wingdings 2</vt:lpstr>
      <vt:lpstr>Дивиденд</vt:lpstr>
      <vt:lpstr>The lecture 12</vt:lpstr>
      <vt:lpstr>Working with text files</vt:lpstr>
      <vt:lpstr>Data application</vt:lpstr>
      <vt:lpstr>Adding student class</vt:lpstr>
      <vt:lpstr>Adding actions of buttons</vt:lpstr>
      <vt:lpstr>Adding actions of buttons</vt:lpstr>
      <vt:lpstr>Listview methods</vt:lpstr>
      <vt:lpstr>The form’s view</vt:lpstr>
      <vt:lpstr>The form’s 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Карюкин Владислав</dc:creator>
  <cp:lastModifiedBy>Карюкин Владислав</cp:lastModifiedBy>
  <cp:revision>7</cp:revision>
  <dcterms:created xsi:type="dcterms:W3CDTF">2020-11-01T15:32:56Z</dcterms:created>
  <dcterms:modified xsi:type="dcterms:W3CDTF">2020-11-01T17:34:55Z</dcterms:modified>
</cp:coreProperties>
</file>